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7120" cy="503712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</a:t>
            </a:r>
            <a:r>
              <a:rPr b="0" lang="ru-RU" sz="4400" spc="-1" strike="noStrike">
                <a:latin typeface="Arial"/>
              </a:rPr>
              <a:t>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7120" cy="35712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7120" cy="161712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7120" cy="53712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</a:t>
            </a:r>
            <a:r>
              <a:rPr b="0" lang="ru-RU" sz="4400" spc="-1" strike="noStrike">
                <a:latin typeface="Arial"/>
              </a:rPr>
              <a:t>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7120" cy="9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Хуки useEffect и useContext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7120" cy="19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1360" cy="143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60000" y="1728720"/>
            <a:ext cx="9359280" cy="532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>
              <a:lnSpc>
                <a:spcPct val="100000"/>
              </a:lnSpc>
            </a:pPr>
            <a:r>
              <a:rPr b="1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useRef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 возвращает изменяемый объект </a:t>
            </a:r>
            <a:r>
              <a:rPr b="1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ref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, чьё свойство </a:t>
            </a:r>
            <a:r>
              <a:rPr b="1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.current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 инициализируется переданным аргументом </a:t>
            </a:r>
            <a:r>
              <a:rPr b="1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initialValue</a:t>
            </a: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DejaVu Sans"/>
              </a:rPr>
              <a:t>. Возвращенный объект будет сохранён в течение всего времени жизни компонента.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</a:t>
            </a:r>
            <a:r>
              <a:rPr b="1" i="1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React</a:t>
            </a:r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, {useRef} from 'react';</a:t>
            </a:r>
            <a:br/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const Test = () =&gt; {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let value=useRef()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return (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&lt;div&gt;</a:t>
            </a:r>
            <a:br/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type={'text'} ref={value}/&gt;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    &lt;input type={'button'} value={'Получить сообщение'} onClick={()=&gt;alert(value.current.value)}/&gt;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    &lt;/div&gt;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);</a:t>
            </a:r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export default Test;</a:t>
            </a:r>
            <a:br/>
            <a:endParaRPr b="0" lang="ru-RU" sz="16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120" cy="118980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360000" y="301320"/>
            <a:ext cx="9357120" cy="9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useRef 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rcRect l="14419" t="6520" r="37724" b="80777"/>
          <a:stretch/>
        </p:blipFill>
        <p:spPr>
          <a:xfrm>
            <a:off x="4339440" y="3456000"/>
            <a:ext cx="5307840" cy="79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60000" y="1728720"/>
            <a:ext cx="9718560" cy="532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ru-RU" sz="22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Создайте функцию реализующую запросы</a:t>
            </a:r>
            <a:endParaRPr b="0" lang="ru-RU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  <a:ea typeface="JetBrains Mono"/>
              </a:rPr>
              <a:t>Реализуйте запросы и отразите их результаты в приложении</a:t>
            </a:r>
            <a:br/>
            <a:r>
              <a:rPr b="0" lang="ru-RU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120" cy="118980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360000" y="301320"/>
            <a:ext cx="9357120" cy="9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Задание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76000" y="1656000"/>
            <a:ext cx="9141120" cy="503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useEffect</a:t>
            </a: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 даёт вам возможность выполнять побочные эффекты в функциональном компоненте. Побочные эффекты выполняются после прорисовки компонента в браузере.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useEffect(function, [relations])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где </a:t>
            </a: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function</a:t>
            </a: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 — функция, которую надо выполнить после отрисовки компонента;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relations</a:t>
            </a:r>
            <a:r>
              <a:rPr b="0" lang="ru-RU" sz="3200" spc="-1" strike="noStrike">
                <a:solidFill>
                  <a:srgbClr val="2c3e50"/>
                </a:solidFill>
                <a:latin typeface="Arial"/>
                <a:ea typeface="DejaVu Sans"/>
              </a:rPr>
              <a:t> — отслеживаемые зависимости.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120" cy="118980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7120" cy="9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useEffect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550600" y="1656000"/>
            <a:ext cx="5883840" cy="5748480"/>
          </a:xfrm>
          <a:prstGeom prst="rect">
            <a:avLst/>
          </a:prstGeom>
          <a:solidFill>
            <a:srgbClr val="fcfdf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React, {useEffect, useState} from 'react';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Card from "./card";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'../css/style.css'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Download from "./download";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ReactDOM from 'react-dom/client';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my_request(pets, setPets){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document.getElementById('download').style.display='table' //Показать прелоудер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myHeaders = new Headers();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myHeaders.append("Authorization", "Bearer "+localStorage.token);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myHeaders.append("Content-Type", "application/json");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requestOptions =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method: 'GET',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headers: myHeaders //+body если существует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fetch("http://pets.сделай.site/api/pets", requestOptions)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.then(response=&gt;response.json())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.then(response=&gt;setPets(response))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.then(()=&gt;{document.getElementById('download').className='none'})}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const Cards = () =&gt;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[pets, setPets]=useState({data:{orders:[]}})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useEffect(()=&gt;my_request(pets, setPets), [pets])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cards=pets.data.orders.map((pet, index)=&gt;&lt;Card pet={pet} key={index}/&gt;)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return (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&lt;div className='d-flex flex-row flex-wrap'&gt;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{cards}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&lt;Download style={{display: 'none'}}/&gt;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&lt;/div&gt;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export default Cards;       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120" cy="118980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60000" y="301320"/>
            <a:ext cx="9357120" cy="9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Запросы ajax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330560" y="1512000"/>
            <a:ext cx="7813440" cy="5931000"/>
          </a:xfrm>
          <a:prstGeom prst="rect">
            <a:avLst/>
          </a:prstGeom>
          <a:solidFill>
            <a:srgbClr val="fcfdf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React from 'react';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const Card = (props) =&gt;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return (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&lt;div className="d-flex flex-row flex-wrap border m-3 p-3" style={{minWidth: '300px', width: '45%'}}&gt;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&lt;img src={'http://pets.сделай.site/'+props.pet.photos} className="w-75" alt="рисунок животного"/&gt;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 text-primary" style={{minWidth: '250px'}}&gt;id:&lt;/p&gt;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className="w-50" style={{minWidth: '300px'}}&gt;{props.pet.id}&lt;/p&gt;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 text-primary" style={{minWidth: '250px'}}&gt;Имя:&lt;/p&gt;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className="w-50" style={{minWidth: '300px'}}&gt;{props.pet.name}&lt;/p&gt;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 text-primary" style={{minWidth: '250px'}}&gt;Телефон:&lt;/p&gt;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className="w-50" style={{minWidth: '300px'}}&gt;{props.pet.phone}&lt;/p&gt;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 text-primary" style={{minWidth: '250px'}}&gt;Вид животного:&lt;/p&gt;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className="w-50" style={{minWidth: '300px'}}&gt;{props.pet.kind}&lt;/p&gt;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 text-primary" style={{minWidth: '300px'}}&gt;Описание:&lt;/p&gt;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className="w-50" style={{minWidth: '300px'}}&gt;{props.pet.description}&lt;/p&gt;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 text-primary" style={{minWidth: '300px'}}&gt;Номер чипа:&lt;/p&gt;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className="w-50" style={{minWidth: '300px'}}&gt;{props.pet.mark}&lt;/p&gt;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 text-primary" style={{minWidth: '300px'}}&gt;Район:&lt;/p&gt;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className="w-50" style={{minWidth: '300px'}}&gt;{props.pet.district}&lt;/p&gt;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 text-primary" style={{minWidth: '300px'}}&gt;Дата:&lt;/p&gt;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className="w-50" style={{minWidth: '300px'}}&gt;{props.pet.date}&lt;/p&gt;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&lt;/div&gt; );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export default Card;       </a:t>
            </a:r>
            <a:endParaRPr b="0" lang="ru-RU" sz="1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120" cy="118980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360000" y="301320"/>
            <a:ext cx="9357120" cy="9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Запросы ajax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76000" y="1656000"/>
            <a:ext cx="9141120" cy="503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1800" spc="-1" strike="noStrike">
                <a:solidFill>
                  <a:srgbClr val="000000"/>
                </a:solidFill>
                <a:latin typeface="Noto Sans SemiBold"/>
                <a:ea typeface="DejaVu Sans"/>
              </a:rPr>
              <a:t> 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120" cy="1189800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360000" y="301320"/>
            <a:ext cx="9357120" cy="9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Отправка формы 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248400" y="1656000"/>
            <a:ext cx="9183240" cy="520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React, {useState} from 'react';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import {useNavigate} from "react-router-dom";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const Search = () =&gt;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date=new Date().toISOString().split('T')[0]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history=useNavigate()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[element_start, setElement_start]=useState()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[element_finish, setElement_finish]=useState()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[element_type, setElement_type]=useState('Классика')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let [guests, setGuests]=useState(1)    l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locate(e) {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e.preventDefault()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history(`/concerts/${element_start}/${element_finish}/${element_type}`)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return (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&lt;div className={'width100'}&gt;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&lt;section id="find"&gt;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&lt;h1&gt;Форма поиска&lt;/h1&gt;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&lt;p className="color_red"&gt;&lt;i&gt;Лучший путеводитель в мире развлечений&lt;/i&gt;&lt;/p&gt;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&lt;form method="GET" encType="multipart/form-data" onSubmit={locate}&gt;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&lt;fieldset className="row_align color_white"&gt;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&lt;label htmlFor="date1" className="row_item"&gt;Дата концерта от:&lt;/label&gt;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&lt;input type="date" className="test-0-fd row_item" name='date1' required id="date1" onChange={(e)=&gt;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setElement_start(e.target.value)} min={date}/&gt;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………………</a:t>
            </a:r>
            <a:r>
              <a:rPr b="0" lang="ru-RU" sz="12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60000" y="1728720"/>
            <a:ext cx="9718560" cy="532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Принимает объект контекста (значение, возвращаемое из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React.createContext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и возвращает текущее значение контекста. Текущее значение контекста определяется свойством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ближайшего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&lt;MyContext.Provider/&gt;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над вызывающим компонентом в дереве.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Когда ближайший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&lt;MyContext.Provider/&gt;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над компонентом обновляется, этот хук инициирует повторную отрисовку с последним значением контекста, переданным провайдеру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MyContext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120" cy="1189800"/>
          </a:xfrm>
          <a:prstGeom prst="rect">
            <a:avLst/>
          </a:prstGeom>
          <a:ln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360000" y="301320"/>
            <a:ext cx="9357120" cy="9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useContext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1728720"/>
            <a:ext cx="9718560" cy="532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А. Создание контекста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Встроенная функция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createContext(default)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создает экземпляр контекста: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{ createContext } from 'react';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Context = createContext('Default Value');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Б. Предоставление контекста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Компонент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сontext.Provider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доступный в экземпляре контекста, используется для предоставления контекста его дочерним компонентам, независимо от того, насколько они глубоки. Чтобы установить значение контекста, используйте свойство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доступное через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&lt;Context.Provider value={value} /&gt;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function Main() {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value = 'My Context Value';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return (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&lt;Context.Provider value={value}&gt;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&lt;MyComponent /&gt;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&lt;/Context.Provider&gt;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);}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120" cy="118980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360000" y="301320"/>
            <a:ext cx="9357120" cy="9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Использование useContext 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60000" y="1728720"/>
            <a:ext cx="9718560" cy="532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C. Использование контекста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Использование контекста может быть выполнено двумя способами. Первый способ, который я рекомендую, — это использовать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React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хук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useContext(Context)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{ useContext } from 'react';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function MyComponent() {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value = useContext(Context);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return &lt;span&gt;{value}&lt;/span&gt;;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120" cy="11898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360000" y="301320"/>
            <a:ext cx="9357120" cy="9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Использование useContext 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60000" y="1728720"/>
            <a:ext cx="9718560" cy="532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DejaVu Sans"/>
              </a:rPr>
              <a:t>const [user, setUser]=useState({phone:'', password:''})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global.user=user</a:t>
            </a:r>
            <a:br/>
            <a:endParaRPr b="0" lang="ru-RU" sz="24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5120" cy="118980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360000" y="301320"/>
            <a:ext cx="9357120" cy="9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Глобальные переменные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2022-05-20T21:58:04Z</dcterms:modified>
  <cp:revision>15</cp:revision>
  <dc:subject/>
  <dc:title>Midnightblue</dc:title>
</cp:coreProperties>
</file>